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CAC6D-1058-4B19-B952-36FD8AA1FE81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7D6CF-19B1-4EA4-B40E-7ACA6BB8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394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6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9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3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05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8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5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9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5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8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EA24E-5722-4661-A58D-52E1EECF3BD3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639FE-AEF1-4583-94BD-3487805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8 IM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el 19/21 </a:t>
            </a:r>
            <a:r>
              <a:rPr lang="en-US" dirty="0" smtClean="0">
                <a:solidFill>
                  <a:srgbClr val="00B050"/>
                </a:solidFill>
              </a:rPr>
              <a:t>de </a:t>
            </a:r>
            <a:r>
              <a:rPr lang="en-US" dirty="0" err="1" smtClean="0">
                <a:solidFill>
                  <a:srgbClr val="00B050"/>
                </a:solidFill>
              </a:rPr>
              <a:t>marzo</a:t>
            </a:r>
            <a:r>
              <a:rPr lang="en-US" dirty="0" smtClean="0">
                <a:solidFill>
                  <a:srgbClr val="00B050"/>
                </a:solidFill>
              </a:rPr>
              <a:t> del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39: </a:t>
            </a:r>
            <a:r>
              <a:rPr lang="en-US" dirty="0" smtClean="0"/>
              <a:t>¿</a:t>
            </a:r>
            <a:r>
              <a:rPr lang="en-US" dirty="0" err="1" smtClean="0"/>
              <a:t>Visitas</a:t>
            </a:r>
            <a:r>
              <a:rPr lang="en-US" dirty="0" smtClean="0"/>
              <a:t> </a:t>
            </a:r>
            <a:r>
              <a:rPr lang="en-US" dirty="0" smtClean="0"/>
              <a:t>mucho los </a:t>
            </a:r>
            <a:r>
              <a:rPr lang="en-US" dirty="0" err="1" smtClean="0"/>
              <a:t>centros</a:t>
            </a:r>
            <a:r>
              <a:rPr lang="en-US" dirty="0" smtClean="0"/>
              <a:t> </a:t>
            </a:r>
            <a:r>
              <a:rPr lang="en-US" dirty="0" err="1" smtClean="0"/>
              <a:t>comerciales</a:t>
            </a:r>
            <a:r>
              <a:rPr lang="en-US" dirty="0" smtClean="0"/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smtClean="0"/>
              <a:t>Write a list in Spanish of clothing you wear to the beach and to a ski resort.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5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Extra pequeño(a)-</a:t>
            </a:r>
            <a:r>
              <a:rPr lang="es-ES_tradnl" dirty="0" smtClean="0">
                <a:solidFill>
                  <a:srgbClr val="0070C0"/>
                </a:solidFill>
              </a:rPr>
              <a:t> extra </a:t>
            </a:r>
            <a:r>
              <a:rPr lang="es-ES_tradnl" dirty="0" err="1" smtClean="0">
                <a:solidFill>
                  <a:srgbClr val="0070C0"/>
                </a:solidFill>
              </a:rPr>
              <a:t>small</a:t>
            </a:r>
            <a:endParaRPr lang="es-ES_tradnl" dirty="0" smtClean="0"/>
          </a:p>
          <a:p>
            <a:r>
              <a:rPr lang="es-ES_tradnl" dirty="0" smtClean="0"/>
              <a:t>Pequeño(a)-</a:t>
            </a:r>
            <a:r>
              <a:rPr lang="es-ES_tradnl" dirty="0" smtClean="0">
                <a:solidFill>
                  <a:srgbClr val="0070C0"/>
                </a:solidFill>
              </a:rPr>
              <a:t> </a:t>
            </a:r>
            <a:r>
              <a:rPr lang="es-ES_tradnl" dirty="0" err="1" smtClean="0">
                <a:solidFill>
                  <a:srgbClr val="0070C0"/>
                </a:solidFill>
              </a:rPr>
              <a:t>small</a:t>
            </a:r>
            <a:endParaRPr lang="es-ES_tradnl" dirty="0" smtClean="0"/>
          </a:p>
          <a:p>
            <a:r>
              <a:rPr lang="es-ES_tradnl" dirty="0" smtClean="0"/>
              <a:t>Mediano(a)-</a:t>
            </a:r>
            <a:r>
              <a:rPr lang="es-ES_tradnl" dirty="0" err="1" smtClean="0">
                <a:solidFill>
                  <a:srgbClr val="0070C0"/>
                </a:solidFill>
              </a:rPr>
              <a:t>medium</a:t>
            </a:r>
            <a:endParaRPr lang="es-ES_tradnl" dirty="0" smtClean="0"/>
          </a:p>
          <a:p>
            <a:r>
              <a:rPr lang="es-ES_tradnl" dirty="0" smtClean="0"/>
              <a:t>Grande-</a:t>
            </a:r>
            <a:r>
              <a:rPr lang="es-ES_tradnl" dirty="0" err="1" smtClean="0">
                <a:solidFill>
                  <a:srgbClr val="0070C0"/>
                </a:solidFill>
              </a:rPr>
              <a:t>large</a:t>
            </a:r>
            <a:endParaRPr lang="es-ES_tradnl" dirty="0" smtClean="0"/>
          </a:p>
          <a:p>
            <a:r>
              <a:rPr lang="es-ES_tradnl" dirty="0" smtClean="0"/>
              <a:t>Extra Grande-</a:t>
            </a:r>
            <a:r>
              <a:rPr lang="es-ES_tradnl" dirty="0" smtClean="0">
                <a:solidFill>
                  <a:srgbClr val="0070C0"/>
                </a:solidFill>
              </a:rPr>
              <a:t>extra </a:t>
            </a:r>
            <a:r>
              <a:rPr lang="es-ES_tradnl" dirty="0" err="1" smtClean="0">
                <a:solidFill>
                  <a:srgbClr val="0070C0"/>
                </a:solidFill>
              </a:rPr>
              <a:t>large</a:t>
            </a:r>
            <a:endParaRPr lang="es-ES_tradnl" dirty="0" smtClean="0"/>
          </a:p>
          <a:p>
            <a:r>
              <a:rPr lang="es-ES_tradnl" dirty="0" smtClean="0"/>
              <a:t>Oferta-</a:t>
            </a:r>
            <a:r>
              <a:rPr lang="es-ES_tradnl" dirty="0" smtClean="0">
                <a:solidFill>
                  <a:srgbClr val="0070C0"/>
                </a:solidFill>
              </a:rPr>
              <a:t>sale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85711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953000"/>
          </a:xfrm>
        </p:spPr>
        <p:txBody>
          <a:bodyPr>
            <a:normAutofit/>
          </a:bodyPr>
          <a:lstStyle/>
          <a:p>
            <a:r>
              <a:rPr lang="es-ES_tradnl" dirty="0" smtClean="0"/>
              <a:t>Copia y responde </a:t>
            </a:r>
            <a:r>
              <a:rPr lang="es-ES_tradnl" u="sng" dirty="0" smtClean="0"/>
              <a:t>Ejercicio 2</a:t>
            </a:r>
            <a:r>
              <a:rPr lang="es-ES_tradnl" dirty="0" smtClean="0"/>
              <a:t> p. 300</a:t>
            </a:r>
          </a:p>
          <a:p>
            <a:r>
              <a:rPr lang="es-ES_tradnl" dirty="0" smtClean="0"/>
              <a:t>Completa </a:t>
            </a:r>
            <a:r>
              <a:rPr lang="es-ES_tradnl" u="sng" dirty="0" smtClean="0"/>
              <a:t>Ejercicio 3</a:t>
            </a:r>
            <a:r>
              <a:rPr lang="es-ES_tradnl" dirty="0" smtClean="0"/>
              <a:t> p. 300</a:t>
            </a:r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BRING EXAM UNIT 8 SIGNED!!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TEXTO:</a:t>
            </a:r>
            <a:endParaRPr lang="es-ES_tradnl" dirty="0"/>
          </a:p>
          <a:p>
            <a:r>
              <a:rPr lang="es-ES_tradnl" dirty="0" smtClean="0"/>
              <a:t>Copia y completa </a:t>
            </a:r>
            <a:r>
              <a:rPr lang="es-ES_tradnl" u="sng" dirty="0" smtClean="0"/>
              <a:t>Ejercicios 4-5</a:t>
            </a:r>
            <a:r>
              <a:rPr lang="es-ES_tradnl" dirty="0" smtClean="0"/>
              <a:t> p. 300-301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19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39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8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1076980"/>
            <a:ext cx="2362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Shopping mall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17003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Store window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239000" y="30480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077200" y="2209800"/>
            <a:ext cx="6096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41148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781800" y="3657600"/>
            <a:ext cx="342900" cy="22139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620000" y="4114800"/>
            <a:ext cx="1676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610600" y="4114800"/>
            <a:ext cx="76200" cy="914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096000"/>
            <a:ext cx="10287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001000" y="1762780"/>
            <a:ext cx="1295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Stores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1200" y="3424535"/>
            <a:ext cx="1295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People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24600" y="5057523"/>
            <a:ext cx="2456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ir</a:t>
            </a:r>
            <a:r>
              <a:rPr lang="en-US" sz="2400" b="1" i="1" dirty="0" smtClean="0">
                <a:solidFill>
                  <a:srgbClr val="0070C0"/>
                </a:solidFill>
              </a:rPr>
              <a:t> de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compras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To go shopping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8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2" grpId="0" animBg="1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391870"/>
            <a:ext cx="10134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52600" y="1600200"/>
            <a:ext cx="2362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clothing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2438400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Size</a:t>
            </a:r>
          </a:p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For clothing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493603"/>
            <a:ext cx="1828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Size </a:t>
            </a:r>
            <a:r>
              <a:rPr lang="en-US" sz="2400" b="1" i="1" dirty="0" smtClean="0">
                <a:solidFill>
                  <a:srgbClr val="0070C0"/>
                </a:solidFill>
              </a:rPr>
              <a:t>(number</a:t>
            </a:r>
            <a:r>
              <a:rPr lang="en-US" sz="2400" b="1" i="1" dirty="0" smtClean="0">
                <a:solidFill>
                  <a:srgbClr val="0070C0"/>
                </a:solidFill>
              </a:rPr>
              <a:t>)</a:t>
            </a:r>
          </a:p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for shoe only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21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762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4038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Dress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4057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Pair of shoes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3581400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Vaquero</a:t>
            </a:r>
          </a:p>
          <a:p>
            <a:pPr algn="r"/>
            <a:r>
              <a:rPr lang="en-US" sz="2400" b="1" dirty="0" err="1" smtClean="0">
                <a:solidFill>
                  <a:srgbClr val="7030A0"/>
                </a:solidFill>
              </a:rPr>
              <a:t>Mahones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5257800"/>
            <a:ext cx="2286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Pair of sneakers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345382"/>
            <a:ext cx="10287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148945" y="2971800"/>
            <a:ext cx="228600" cy="84043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62800" y="3812232"/>
            <a:ext cx="0" cy="4572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24600" y="20574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smtClean="0">
                <a:solidFill>
                  <a:srgbClr val="0070C0"/>
                </a:solidFill>
              </a:rPr>
              <a:t>‘</a:t>
            </a:r>
            <a:r>
              <a:rPr lang="en-US" sz="2400" i="1" dirty="0" smtClean="0">
                <a:solidFill>
                  <a:srgbClr val="0070C0"/>
                </a:solidFill>
              </a:rPr>
              <a:t>Jeans’ in Puerto Rico &amp; parts of Mexico</a:t>
            </a:r>
            <a:endParaRPr lang="en-US" sz="2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3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629400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905000"/>
            <a:ext cx="1828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Short sleeve shirt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895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Tie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21291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jacket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57912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Pants   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9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8350" y="-22860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0" y="3276600"/>
            <a:ext cx="9906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715000" y="2057400"/>
            <a:ext cx="533400" cy="9906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0600" y="4724400"/>
            <a:ext cx="99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791200" y="4493567"/>
            <a:ext cx="2362200" cy="2308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91000" y="6096000"/>
            <a:ext cx="2057400" cy="1905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86200" y="6096000"/>
            <a:ext cx="685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6477000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953000" y="1226403"/>
            <a:ext cx="2209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Quedar</a:t>
            </a:r>
            <a:r>
              <a:rPr lang="en-US" sz="2400" b="1" i="1" dirty="0" smtClean="0">
                <a:solidFill>
                  <a:srgbClr val="0070C0"/>
                </a:solidFill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bien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To fit well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53400" y="42627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Small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48400" y="5791200"/>
            <a:ext cx="13335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‘</a:t>
            </a:r>
            <a:r>
              <a:rPr lang="en-US" sz="2400" b="1" i="1" dirty="0" smtClean="0">
                <a:solidFill>
                  <a:srgbClr val="00B050"/>
                </a:solidFill>
              </a:rPr>
              <a:t>saber’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To know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3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6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592669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48200" y="6172200"/>
            <a:ext cx="18288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19700" y="6191250"/>
            <a:ext cx="1257300" cy="1905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95700" y="5029200"/>
            <a:ext cx="4953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86000" y="5029201"/>
            <a:ext cx="1676400" cy="83819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324600" y="2819400"/>
            <a:ext cx="685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010400" y="2057400"/>
            <a:ext cx="1066800" cy="762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-381000" y="5550753"/>
            <a:ext cx="2667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i="1" dirty="0" smtClean="0">
                <a:solidFill>
                  <a:srgbClr val="0070C0"/>
                </a:solidFill>
              </a:rPr>
              <a:t>‘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Calzar</a:t>
            </a:r>
            <a:r>
              <a:rPr lang="en-US" sz="2400" b="1" i="1" dirty="0" smtClean="0">
                <a:solidFill>
                  <a:srgbClr val="0070C0"/>
                </a:solidFill>
              </a:rPr>
              <a:t>’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To wear (shoe size)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0" y="1595735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These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7000" y="5966251"/>
            <a:ext cx="22479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Sales person (employee)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0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745069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553200" y="2971800"/>
            <a:ext cx="10806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391400" y="2438400"/>
            <a:ext cx="616527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53200" y="1976735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sale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096000" y="4267200"/>
            <a:ext cx="9810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93527" y="3270086"/>
            <a:ext cx="914400" cy="69231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20891" y="2854588"/>
            <a:ext cx="1962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‘</a:t>
            </a:r>
            <a:r>
              <a:rPr lang="en-US" sz="2400" b="1" i="1" dirty="0" err="1" smtClean="0">
                <a:solidFill>
                  <a:srgbClr val="7030A0"/>
                </a:solidFill>
              </a:rPr>
              <a:t>rebajar</a:t>
            </a:r>
            <a:r>
              <a:rPr lang="en-US" sz="2400" b="1" i="1" dirty="0" smtClean="0">
                <a:solidFill>
                  <a:srgbClr val="7030A0"/>
                </a:solidFill>
              </a:rPr>
              <a:t>”</a:t>
            </a:r>
            <a:r>
              <a:rPr lang="en-US" sz="2400" b="1" dirty="0" smtClean="0">
                <a:solidFill>
                  <a:srgbClr val="7030A0"/>
                </a:solidFill>
              </a:rPr>
              <a:t> to reduce</a:t>
            </a:r>
            <a:endParaRPr lang="en-US" sz="2400" b="1" i="1" dirty="0">
              <a:solidFill>
                <a:srgbClr val="7030A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550727" y="4267200"/>
            <a:ext cx="1219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852064" y="4308765"/>
            <a:ext cx="453736" cy="18703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48650" y="4338935"/>
            <a:ext cx="12763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prices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7467599" y="4953000"/>
            <a:ext cx="108065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994072" y="4953000"/>
            <a:ext cx="1" cy="5425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29945" y="5495560"/>
            <a:ext cx="11568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cheap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324600" y="4953000"/>
            <a:ext cx="54032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477000" y="4953000"/>
            <a:ext cx="313460" cy="1546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76800" y="4876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Comes out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5867400" y="5562600"/>
            <a:ext cx="7524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191683" y="5562600"/>
            <a:ext cx="152400" cy="3048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38800" y="5726392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‘costar’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>cost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19800" y="33528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08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24" grpId="0" animBg="1"/>
      <p:bldP spid="27" grpId="0" animBg="1"/>
      <p:bldP spid="34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592669"/>
            <a:ext cx="10287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304800"/>
            <a:ext cx="2819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5410200"/>
            <a:ext cx="762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295400" y="5410200"/>
            <a:ext cx="997527" cy="152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" y="5334000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70C0"/>
                </a:solidFill>
              </a:rPr>
              <a:t>blouses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048000" y="5410200"/>
            <a:ext cx="914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209800" y="4800600"/>
            <a:ext cx="1219200" cy="3524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71600" y="4415135"/>
            <a:ext cx="8763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here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124200" y="6172200"/>
            <a:ext cx="60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048000" y="6222923"/>
            <a:ext cx="387927" cy="2123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71600" y="6172200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rgbClr val="FF0000"/>
                </a:solidFill>
              </a:rPr>
              <a:t>espensive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638800" y="4394353"/>
            <a:ext cx="1066800" cy="2078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248400" y="3657600"/>
            <a:ext cx="685800" cy="457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34200" y="3424535"/>
            <a:ext cx="1219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those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705600" y="4415135"/>
            <a:ext cx="12192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7543800" y="3424535"/>
            <a:ext cx="381000" cy="75867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10450" y="2971800"/>
            <a:ext cx="12763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0B050"/>
                </a:solidFill>
              </a:rPr>
              <a:t>T-shirts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8001000" y="4422062"/>
            <a:ext cx="676275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534400" y="3792545"/>
            <a:ext cx="190500" cy="60180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696200" y="3352800"/>
            <a:ext cx="12763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7030A0"/>
                </a:solidFill>
              </a:rPr>
              <a:t>there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3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27" grpId="0" animBg="1"/>
      <p:bldP spid="34" grpId="0" animBg="1"/>
      <p:bldP spid="39" grpId="0" animBg="1"/>
      <p:bldP spid="4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188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Me llamo ________ Clase 8 IM La fecha es el 19/21 de marzo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 IM La fecha es el 13 de marzo del 2013</dc:title>
  <dc:creator>Helen Zumaeta</dc:creator>
  <cp:lastModifiedBy>Helen Zumaeta</cp:lastModifiedBy>
  <cp:revision>19</cp:revision>
  <cp:lastPrinted>2013-03-21T20:02:38Z</cp:lastPrinted>
  <dcterms:created xsi:type="dcterms:W3CDTF">2013-03-13T13:28:53Z</dcterms:created>
  <dcterms:modified xsi:type="dcterms:W3CDTF">2013-03-21T20:19:10Z</dcterms:modified>
</cp:coreProperties>
</file>